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not so sure, the author wrote.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stared up at the author's face.  (p.27)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morning / warning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table / stable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Maybe Poodle really did know about poems.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window / shadow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6489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I'm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94483" y="196489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95446" y="1964897"/>
            <a:ext cx="54178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4515" y="196489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sure,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9267" y="196489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20230" y="1964897"/>
            <a:ext cx="140590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6876" y="1964897"/>
            <a:ext cx="140590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“not so sure” — rhyme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