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beat has an unstressed syllable followed by a stressed syllable.  (p.32)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Tetra means four, and meter means measure.  (p.33)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leaves / breeze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lane was wet with rain.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lane, rain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looked back toward the east.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mountain / fountain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017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683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3814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4112" y="22187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unstressed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32832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syllable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50864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followed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5488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stressed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13520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syllable.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“beat has an” — rhyme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