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Poems are hard to write, the author wrote.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Which question am I asking?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Today the questions jump around: rhyme.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49030"/>
            <a:ext cx="782744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20086" y="1949030"/>
            <a:ext cx="782744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had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46652" y="1949030"/>
            <a:ext cx="558405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42790" y="1949030"/>
            <a:ext cx="1007083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know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99785" y="1949030"/>
            <a:ext cx="1231422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which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87209" y="1949030"/>
            <a:ext cx="782744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one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13776" y="1949030"/>
            <a:ext cx="558405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09913" y="1949030"/>
            <a:ext cx="1007083" cy="54924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045" b="1">
                <a:solidFill>
                  <a:srgbClr val="14181E"/>
                </a:solidFill>
                <a:latin typeface="Georgia"/>
              </a:rPr>
              <a:t>was.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“had to know”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Poems are hard to write, the author wrote.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