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Two adjacent words, unmistakable.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  (p.68)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  (p.71)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blue / true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sing / 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sound at the start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Nearby words can begin with the same sound.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is alliteration repeats the sound at the start of nearby words.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Nearby words can begin with the same sound.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cat / hat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23567"/>
            <a:ext cx="50855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I'm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38451" y="2123567"/>
            <a:ext cx="104031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getting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123567"/>
            <a:ext cx="50855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74515" y="2123567"/>
            <a:ext cx="50855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out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9446" y="2123567"/>
            <a:ext cx="37561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27827" y="2123567"/>
            <a:ext cx="77443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45859" y="2123567"/>
            <a:ext cx="37561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54240" y="2123567"/>
            <a:ext cx="130620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anywhere,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18473" y="2123567"/>
            <a:ext cx="90737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quick!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“getting you out” —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