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Three or more words, all adjacent.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  (p.80)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  (p.83)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seven silent stars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brisk brown bird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across a 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repeated start-sound can run through a whole line.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sound at the start.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repeated start-sound can run through a whole line.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merry morning march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4224" y="2107700"/>
            <a:ext cx="1522232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consonants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0352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0886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36336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harsh;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212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67574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38108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355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march.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“consonants are so”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