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Non-adjacent, which is the piece children miss.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45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let us look at a different idea.  (p.70)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Maybe I fib bled them, wrote the author.  (p.71)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ten tiny turtles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Do the sounds match, and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red running rabbit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Do the sounds match, and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alliteration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 gruff cough suddenly scuffed the air, right beside them.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Alliteration is about sound.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Words in between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Alliteration still counts when other words sit between.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alliteration across a line.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still counts when other words sit between.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“Do the sounds match, and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six silly seals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Do the sounds match, and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07700"/>
            <a:ext cx="32004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73884" y="2107700"/>
            <a:ext cx="95723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showed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79673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you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0208" y="2107700"/>
            <a:ext cx="8159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rhyme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10912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81446" y="2107700"/>
            <a:ext cx="1380981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assonance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22489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193024" y="2107700"/>
            <a:ext cx="1663482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consonance.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“showed you rhyme” — alliteration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