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The trap: 'city' and 'cat' do not alliterate; 'phone' and 'fish' do. This breaks the visual rule the class has been using.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 Poodle and What?, there was nothing else to do.  (p.75)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growly thing was full of grouchy grrr's and kkdd's.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four fat frogs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wet windy weather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monster was there— right there with them!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Sound, not letter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It is the SOUND that repeats, not the letter.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words in between.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It is the SOUND that repeats, not the letter.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little lost lamb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Screef,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5171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said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78377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72102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leaf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5308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8515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had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been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05446" y="2155301"/>
            <a:ext cx="807671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silent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761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until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9030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now.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“said the leaf” — alliteration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