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A judgment lesson — say plainly that it is a judgment.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another of your great author ideas!  (p.85)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want you roaring grbrt skrptle grbrk all the time!  (p.87)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leaves / breeze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lonely lantern lit the lane.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lonely, lantern, lit, lane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crept out from the behind the curtain.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How much is enough?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Two words can be chance; three is a choice.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sound, not letter.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Two words can be chance; three is a choice.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mountain / fountain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4134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thing,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47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8473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60643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4809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044232"/>
            <a:ext cx="1505614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friends.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“thing, we want” — alliteration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