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 against the previous topic.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  (p.68)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gray geese gathered.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gray, geese, gathered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wild wind whistled around the wall.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wild, wind, whistled, wall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had that spiral shell prop strapped on her back.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or consonance?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Alliteration is at the START; consonance is inside.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how much is enough?.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is at the START; consonance is inside.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Ten tall towers tumbled.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4160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better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07536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4208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alternative,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4568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don't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036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think?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 better than”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