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Effect, not identification. No new detection skill.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  (p.79)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  (p.80)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silver stream slipped past the stones.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silver, stream, slipped, stones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Many merry children marched down the middle.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Many, merry, marched, middle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Their krogly burgy clicky howls give us the willies, too.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Why poets use it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Alliteration makes a line stick in the ear.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alliteration or consonance?.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makes a line stick in the ear.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Peter picked a pile of purple plums.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87035"/>
            <a:ext cx="408846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6038" y="2187035"/>
            <a:ext cx="1007083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consonant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93033" y="2187035"/>
            <a:ext cx="80767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monster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45203" y="2187035"/>
            <a:ext cx="408846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87721" y="2187035"/>
            <a:ext cx="707965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scary—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7478" y="2187035"/>
            <a:ext cx="408846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9996" y="2187035"/>
            <a:ext cx="80767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stopped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32166" y="2187035"/>
            <a:ext cx="1007083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consonant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9161" y="2187035"/>
            <a:ext cx="907377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monster.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“consonant monster was” —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