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Production, not recognition — the first time this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  (p.86)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  (p.70)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Sam sang softly so the baby would sleep.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Sam, sang, softly, so, sleep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Five funny farmers found a fallen fence.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Five, funny, farmers, found, fallen, fence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this chapter we discovered alliteration and stopped consonants, too.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Writing a 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 can write a line that alliterates.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why poets use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write a line that alliterates.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clever cat crept close to the corner.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603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217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4694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author,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530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1446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can't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0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stop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30716" y="2091833"/>
            <a:ext cx="130620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authors.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“was an author”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