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Book text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Maybe I fib bled them, wrote the author.  (p.71)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 gruff cough suddenly scuffed the air, right beside them.  (p.72)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Gentle Grandma gave the girl a gift.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Gentle, Grandma, gave, girl, gift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hungry heron hunted in the harbor.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hungry, heron, hunted, harbor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Sentences were starting to crack and break.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in MCT's poems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 can find it in a poem from our book.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writing a line.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can find it in a poem from our book.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Dark drops dripped down the door.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96631"/>
            <a:ext cx="707965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Now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43276" y="1996631"/>
            <a:ext cx="707965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let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93033" y="1996631"/>
            <a:ext cx="508552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us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37964" y="1996631"/>
            <a:ext cx="907377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look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92547" y="1996631"/>
            <a:ext cx="508552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37478" y="1996631"/>
            <a:ext cx="320040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77584" y="1996631"/>
            <a:ext cx="1904439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different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56294" y="1996631"/>
            <a:ext cx="1106789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idea.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83209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“let us look” — alliteration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