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Performance. FASE reading, with the sound as the purpose.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 Poodle and What?, there was nothing else to do.  (p.75)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growly thing was full of grouchy grrr's and kkdd's.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lonely lantern lit the lane.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lonely, lantern, lit, lane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getting into the page!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Reading a poem aloud for its sounds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 can read so the sounds are heard.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alliteration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read so the sounds are heard.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For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What?,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428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3616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nothing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65008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else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12352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366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“Poodle and What” — alliteration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