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  (p.68)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gray geese gathered.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gray, geese, gathered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wild wind whistled around the wall.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wild, wind, whistled, wall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Would they ever get out of 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reading a poem aloud for its sounds.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Ten tall towers tumbled.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I'm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8451" y="2123567"/>
            <a:ext cx="104031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getting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4515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9446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7827" y="2123567"/>
            <a:ext cx="77443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5859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54240" y="2123567"/>
            <a:ext cx="130620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anywhere,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18473" y="2123567"/>
            <a:ext cx="90737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quick!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“getting you out”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