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  (p.80)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silver stream slipped past the stones.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silver, stream, slipped, stones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Many merry children marched down the middle.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Many, merry, marched, middle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monster was there— right there with them!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Peter picked a pile of purple plums.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4224" y="2107700"/>
            <a:ext cx="1522232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consonants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0352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0886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36336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harsh;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212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67574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38108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355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march.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“consonants are so”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