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I fib bled them, wrote the author.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  (p.72)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Grandma gave the girl a gift.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Grandma, gave, girl, gift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hungry heron hunted in the harbor.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hungry, heron, hunted, harbor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another of your great author ideas!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Dark drops dripped down the door.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982157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Maybe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9414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fib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2361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bled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4531" y="2044232"/>
            <a:ext cx="982157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them,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044232"/>
            <a:ext cx="982157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wrote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7315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0262" y="2044232"/>
            <a:ext cx="1331128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author.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 fib bled” — alliteration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