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 Poodle and What?, there was nothing else to do.  (p.75)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growly thing was full of grouchy grrr's and kkdd's.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leaves / breeze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lonely lantern lit the lane.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lonely, lantern, lit, lane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want you roaring grbrt skrptle grbrk all the time!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mountain / fountain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Screef,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65171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said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78377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72102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leaf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5308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8515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had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been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05446" y="2155301"/>
            <a:ext cx="807671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silent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5761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until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9030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now.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“said the leaf” — alliteration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