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Review and celebration. No new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  (p.68)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  (p.71)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Gentle gray geese gathered.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Gentle, gray, geese, gathered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wild wind whistled around the wall.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wild, wind, whistled, wall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crept out from the behind the curtain.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 four devices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 four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Ten tall towers tumbled.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04160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better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07536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74208" y="2139434"/>
            <a:ext cx="1605320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alternative,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4568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don't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4036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think?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“was better than”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