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Review and celebration. No new content.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  (p.86)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showed you rhyme and assonance and consonance.  (p.70)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Sam sang softly so the baby would sleep.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Sam, sang, softly, so, sleep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Five funny farmers found a fallen fence.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Five, funny, farmers, found, fallen, fence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Their krogly burgy clicky howls give us the willies, too.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 four devices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all four devices.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clever cat crept close to the corner.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91833"/>
            <a:ext cx="408846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36038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32176" y="2091833"/>
            <a:ext cx="408846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4694" y="2091833"/>
            <a:ext cx="1156642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author,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85308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81446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77584" y="2091833"/>
            <a:ext cx="857524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can't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80960" y="2091833"/>
            <a:ext cx="70796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stop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30716" y="2091833"/>
            <a:ext cx="1306202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authors.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“was an author” —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