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Review and celebration. No new content.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  (p.68)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Stop it, and I will show you more alliteration.  (p.71)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Gentle gray geese gathered.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Gentle, gray, geese, gathered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wild wind whistled around the wall.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wild, wind, whistled, wall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Forest thing, we want to be thy friends.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 four devices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all four devices.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Ten tall towers tumbled.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23567"/>
            <a:ext cx="50855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I'm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38451" y="2123567"/>
            <a:ext cx="104031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getting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123567"/>
            <a:ext cx="50855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you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74515" y="2123567"/>
            <a:ext cx="50855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out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9446" y="2123567"/>
            <a:ext cx="37561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27827" y="2123567"/>
            <a:ext cx="77443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45859" y="2123567"/>
            <a:ext cx="37561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54240" y="2123567"/>
            <a:ext cx="130620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anywhere,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818473" y="2123567"/>
            <a:ext cx="90737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4181E"/>
                </a:solidFill>
                <a:latin typeface="Georgia"/>
              </a:rPr>
              <a:t>quick!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“getting you out” —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