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Review and celebration. No new content.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64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Those consonants are so harsh; we had to march.  (p.79)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growl was coming from somewhere off the page.  (p.80)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silver stream slipped past the stones.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silver, stream, slipped, stones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Many merry children marched down the middle.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Many, merry, marched, middle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alliteration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This is another of your great author ideas!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Alliteration is about sound.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All four devices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Rhyme, assonance, consonance, alliteration — I know all four.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all four devices.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Rhyme, assonance, consonance, alliteration — I know all four.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“Do the sounds match, and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Peter picked a pile of purple plums.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Do the sounds match, and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07700"/>
            <a:ext cx="8159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Those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54224" y="2107700"/>
            <a:ext cx="1522232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consonants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40352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10886" y="2107700"/>
            <a:ext cx="392228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36336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harsh;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42124" y="2107700"/>
            <a:ext cx="392228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we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67574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had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38108" y="2107700"/>
            <a:ext cx="392228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63558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march.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462974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“consonants are so” —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