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6038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2176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4694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author,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85308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81446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2091833"/>
            <a:ext cx="857524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can't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0960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stop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30716" y="2091833"/>
            <a:ext cx="130620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authors.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“was an author”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