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Maybe I fib bled them, wrote the author.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gruff cough suddenly scuffed the air, right beside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gruff cough suddenly scuffed the air, right beside them.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