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913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it,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9673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0208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0572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will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6192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show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61811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32345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7964" y="2107700"/>
            <a:ext cx="1945983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alliteration.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“it, and I”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