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Those consonants are so harsh; we had to march.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64054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right,"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4928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0716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said,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81420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"here's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2294" y="2107700"/>
            <a:ext cx="32004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2659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forest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18447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poem.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96503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“right," Poodle said”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call that double-beat, with two syllables: unstressed-stressed, an iamb.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