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an author, and you can't stop authors.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a phrase 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724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foaming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river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plunges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3235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down,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923" y="2155301"/>
            <a:ext cx="320040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068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roar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3891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8134" y="2155301"/>
            <a:ext cx="162193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bubble-sound.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“foaming river plunges”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