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showed you rhyme and assonance and consonance.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let us look at a different idea.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let us look at a different idea.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Prepositional phrases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2848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right,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16224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5552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38928" y="2139434"/>
            <a:ext cx="1106789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thought,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98336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17664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21040" y="2139434"/>
            <a:ext cx="732891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heard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96400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him.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369915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“right, the author”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had to know which one it was.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