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80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Those consonants are so harsh; we had to march.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growl was coming from somewhere off the page.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rhyme or the alliteration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growl was coming from somewhere off the page.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Prepositional phrases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rhyme + alliteration.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Rhyme — “Do the sounds match, and where?”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Alliteration — “Do the sounds match, and where?”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07700"/>
            <a:ext cx="533479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64054" y="2107700"/>
            <a:ext cx="109848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right,"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14928" y="2107700"/>
            <a:ext cx="95723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Poodle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20716" y="2107700"/>
            <a:ext cx="81598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said,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81420" y="2107700"/>
            <a:ext cx="109848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"here's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232294" y="2107700"/>
            <a:ext cx="32004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12659" y="2107700"/>
            <a:ext cx="95723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forest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918447" y="2107700"/>
            <a:ext cx="81598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poem.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3965033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“right," Poodle said” — rhyme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We call that double-beat, with two syllables: unstressed-stressed, an iamb.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