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88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I'm getting you out of there to anywhere, quick!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What a phrase is + Prepositional phrases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940612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Poems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8224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29584" y="2060099"/>
            <a:ext cx="774435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hard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47616" y="2060099"/>
            <a:ext cx="442081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2427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write,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31024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9043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wrote.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“are hard to”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have to hear the sounds of words.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