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89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Stop it, and I will show you more alliteration.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 the sounds match, and where?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alliteration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 consonant monster was scary— the stopped consonant monster.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 the sounds match, and where?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alliteration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rhyme or the alliteration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 consonant monster was scary— the stopped consonant monster.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alliteration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Phrases as adjectives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Today the questions jump around: rhyme + alliteration.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Rhyme — “Do the sounds match, and where?”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Alliteration — “Do the sounds match, and where?”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2060099"/>
            <a:ext cx="1272966" cy="40684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256" b="1">
                <a:solidFill>
                  <a:srgbClr val="14181E"/>
                </a:solidFill>
                <a:latin typeface="Georgia"/>
              </a:rPr>
              <a:t>Poodle,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023616" y="2060099"/>
            <a:ext cx="608258" cy="40684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256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870960" y="2060099"/>
            <a:ext cx="1106789" cy="40684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256" b="1">
                <a:solidFill>
                  <a:srgbClr val="14181E"/>
                </a:solidFill>
                <a:latin typeface="Georgia"/>
              </a:rPr>
              <a:t>author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230368" y="2060099"/>
            <a:ext cx="1106789" cy="40684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256" b="1">
                <a:solidFill>
                  <a:srgbClr val="14181E"/>
                </a:solidFill>
                <a:latin typeface="Georgia"/>
              </a:rPr>
              <a:t>wrote,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9776" y="2060099"/>
            <a:ext cx="608258" cy="40684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256" b="1">
                <a:solidFill>
                  <a:srgbClr val="14181E"/>
                </a:solidFill>
                <a:latin typeface="Georgia"/>
              </a:rPr>
              <a:t>let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37120" y="2060099"/>
            <a:ext cx="442081" cy="40684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256" b="1">
                <a:solidFill>
                  <a:srgbClr val="14181E"/>
                </a:solidFill>
                <a:latin typeface="Georgia"/>
              </a:rPr>
              <a:t>me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113776" y="2060099"/>
            <a:ext cx="608258" cy="40684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256" b="1">
                <a:solidFill>
                  <a:srgbClr val="14181E"/>
                </a:solidFill>
                <a:latin typeface="Georgia"/>
              </a:rPr>
              <a:t>try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961120" y="2060099"/>
            <a:ext cx="774435" cy="40684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256" b="1">
                <a:solidFill>
                  <a:srgbClr val="14181E"/>
                </a:solidFill>
                <a:latin typeface="Georgia"/>
              </a:rPr>
              <a:t>one.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493520" y="2780768"/>
            <a:ext cx="399826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Do the sounds match, and where?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93520" y="3159887"/>
            <a:ext cx="3566208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“the author wrote” — rhyme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93520" y="380247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Your turn — same question, on your board.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Now we begin to focus on the elements of poems.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 the sounds match, and where?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rhyme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