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showed you rhyme and assonance and consonance.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adjectives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right,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38928" y="2139434"/>
            <a:ext cx="1106789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thought,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8336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17664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21040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heard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9640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him.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369915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 the author”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had to know which one it was.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