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1272966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Poodle,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70960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368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 author wrote”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we begin to focus on the elements of poems.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