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I'm getting you out of there to anywhere, quick!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adjectives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94061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8224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9584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hard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7616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427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write,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31024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9043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“are hard to”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have to hear the sounds of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