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99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Stop it, and I will show you more alliteration.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consonant monster was scary— the stopped consonant monster.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consonant monster was scary— the stopped consonant monster.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Phrases as adjectives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60099"/>
            <a:ext cx="1272966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Poodle,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23616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70960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author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30368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wrote,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9776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let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37120" y="2060099"/>
            <a:ext cx="442081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me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13776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try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61120" y="2060099"/>
            <a:ext cx="774435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one.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“the author wrote” — rhyme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 we begin to focus on the elements of poems.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