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100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Those consonants are so harsh; we had to march.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growl was coming from somewhere off the page.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growl was coming from somewhere off the page.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Phrases as adjectives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64054" y="2107700"/>
            <a:ext cx="10984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right,"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14928" y="2107700"/>
            <a:ext cx="95723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20716" y="2107700"/>
            <a:ext cx="8159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said,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81420" y="2107700"/>
            <a:ext cx="10984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"here's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32294" y="2107700"/>
            <a:ext cx="32004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12659" y="2107700"/>
            <a:ext cx="95723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forest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18447" y="2107700"/>
            <a:ext cx="8159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poem.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3965033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“right," Poodle said”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call that double-beat, with two syllables: unstressed-stressed, an iamb.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