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103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I'm getting you out of there to anywhere, quick!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was better than the alternative, don't you think?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was better than the alternative, don't you think?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Phrases as adjectives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60099"/>
            <a:ext cx="940612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Poems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82240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29584" y="2060099"/>
            <a:ext cx="774435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hard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47616" y="2060099"/>
            <a:ext cx="442081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24272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write,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0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31024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author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90432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wrote.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“are hard to” — rhyme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You have to hear the sounds of words.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