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What a phrase is + Prepositional phrases + 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right,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thought,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7664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heard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40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 the author”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