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was an author, and you can't stop authors.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