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Stop it, and I will show you more alliteration.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adverbs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1272966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Poodle,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361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70960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30368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9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let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13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0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one.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“the author wrote”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we begin to focus on the elements of poems.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