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122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 showed you rhyme and assonance and consonance.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let us look at a different idea.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 let us look at a different idea.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Phrases as adverbs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12848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right,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16224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35552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38928" y="2139434"/>
            <a:ext cx="1106789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thought,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98336" y="2139434"/>
            <a:ext cx="483626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and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217664" y="2139434"/>
            <a:ext cx="857524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Poodle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21040" y="2139434"/>
            <a:ext cx="732891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heard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96400" y="2139434"/>
            <a:ext cx="608258" cy="30513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691" b="1">
                <a:solidFill>
                  <a:srgbClr val="14181E"/>
                </a:solidFill>
                <a:latin typeface="Georgia"/>
              </a:rPr>
              <a:t>him.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159887"/>
            <a:ext cx="369915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“right, the author” —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had to know which one it was.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