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128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I'm getting you out of there to anywhere, quick!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rhyme or the alliteration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It was better than the alternative, don't you think?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alliteration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Three-level analysis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rhyme + alliteration.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Rhyme — “Do the sounds match, and where?”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Alliteration — “Do the sounds match, and where?”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60099"/>
            <a:ext cx="940612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Poems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68224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529584" y="2060099"/>
            <a:ext cx="774435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hard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47616" y="2060099"/>
            <a:ext cx="442081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22427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write,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0" y="2060099"/>
            <a:ext cx="608258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31024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author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790432" y="2060099"/>
            <a:ext cx="1106789" cy="40684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256" b="1">
                <a:solidFill>
                  <a:srgbClr val="14181E"/>
                </a:solidFill>
                <a:latin typeface="Georgia"/>
              </a:rPr>
              <a:t>wrote.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Do the sounds match, and where?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2901500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“are hard to” — rhyme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You have to hear the sounds of words.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Do the sounds match, and where?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rhyme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