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131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 was an author, and you can't stop authors.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wind said wh as the wind machine slowed.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wind said wh as the wind machine slowed.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Three-level analysis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55301"/>
            <a:ext cx="458699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87244" y="2155301"/>
            <a:ext cx="92399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foaming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58896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river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91584" y="2155301"/>
            <a:ext cx="92399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plunges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63235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down,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95923" y="2155301"/>
            <a:ext cx="320040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0684" y="2155301"/>
            <a:ext cx="575023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roar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63891" y="2155301"/>
            <a:ext cx="34237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of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38134" y="2155301"/>
            <a:ext cx="1621938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bubble-sound.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423091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“foaming river plunges” —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Each set of four lines is a ballad stanza?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