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Three-level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right,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thought,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17664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heard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640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69915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 the author”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had to know which one it was.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