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bird flew.</a:t>
            </a:r>
          </a:p>
          <a:p>
            <a:r>
              <a:t>  2. ① Left hand — who or what</a:t>
            </a:r>
          </a:p>
          <a:p>
            <a:r>
              <a:t>  3. ② Draw the line, right hand — what they do</a:t>
            </a:r>
          </a:p>
          <a:p>
            <a:r>
              <a:t>  4. ③ Label both, then whole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9725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9725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1180" y="179725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flew.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65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568035"/>
            <a:ext cx="120649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who or what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87408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left hand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839260" y="1752600"/>
            <a:ext cx="0" cy="70104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02100" y="14325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1180" y="2568035"/>
            <a:ext cx="130620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what they 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1180" y="287408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right hand</a:t>
            </a:r>
          </a:p>
        </p:txBody>
      </p:sp>
      <p:sp>
        <p:nvSpPr>
          <p:cNvPr id="13" name="Oval 12"/>
          <p:cNvSpPr/>
          <p:nvPr/>
        </p:nvSpPr>
        <p:spPr>
          <a:xfrm>
            <a:off x="8915400" y="20726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6400" y="2063234"/>
            <a:ext cx="1356055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Calibri"/>
              </a:rPr>
              <a:t>both parts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96400" y="2415635"/>
            <a:ext cx="160532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→ whole thought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360" y="3216049"/>
            <a:ext cx="5173970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line stays. It shows me WHERE the two jobs split.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