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direction, such as from a distant dune.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Three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