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direct object will be a noun or a pronoun, always.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Example Sentences Here are some example sentences that use direct objects.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Re-teach Level One + Re-teach Level Three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fast.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“boy”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593592" y="1897380"/>
            <a:ext cx="1072896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“ran” — the action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we say predicate, we usually will mean simple predicate—the verb.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