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Re-teach Level One + Re-teach Level Three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