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Cover your toes, and don't come H the shadow so fast.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the noun sidewalk is almost like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relates beans to another word in the sentence, dog.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in a series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