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two ears acts as an adjective to modify the noun beagle.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preposition shows a relationship, such as space, or time, or something else.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Instead, there was a white wall where the mountains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218769"/>
            <a:ext cx="102370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preposition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relates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53584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9552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another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word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74863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66175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sentence,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69552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“in” — an object of a preposition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“in” — a preposition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262872" y="2217420"/>
            <a:ext cx="646175" cy="22098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