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direct object will be a noun or a pronoun, always.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144745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Burgull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283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2699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beets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4372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67881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8090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0506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soup.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96158" y="2009393"/>
            <a:ext cx="893673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698382" y="2009393"/>
            <a:ext cx="1286255" cy="50825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